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3" r:id="rId4"/>
    <p:sldId id="258" r:id="rId5"/>
    <p:sldId id="260" r:id="rId6"/>
    <p:sldId id="267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5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3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11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2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7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3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6B4C-4187-4F6F-B4B7-5473DD7B3A4D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BE1BE-B7A5-477C-A80E-1435828E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1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Wheatstone bridge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Video lecture-7 Measurement of Conductance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05" y="764373"/>
            <a:ext cx="10141893" cy="54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189012" cy="12930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3" y="381663"/>
            <a:ext cx="7299297" cy="315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49" y="3722219"/>
            <a:ext cx="9375251" cy="29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895600" y="2291963"/>
            <a:ext cx="787046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367624"/>
            <a:ext cx="10909852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895600" y="2057401"/>
            <a:ext cx="7878417" cy="3518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" y="1486895"/>
            <a:ext cx="10806485" cy="51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" y="652007"/>
            <a:ext cx="9035043" cy="58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117728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FFFF00"/>
                </a:solidFill>
              </a:rPr>
              <a:t/>
            </a:r>
            <a:br>
              <a:rPr lang="en-US" sz="8800" b="1" dirty="0">
                <a:solidFill>
                  <a:srgbClr val="FFFF00"/>
                </a:solidFill>
              </a:rPr>
            </a:br>
            <a:r>
              <a:rPr lang="en-US" sz="8800" b="1" dirty="0" smtClean="0">
                <a:solidFill>
                  <a:srgbClr val="FFFF00"/>
                </a:solidFill>
              </a:rPr>
              <a:t/>
            </a:r>
            <a:br>
              <a:rPr lang="en-US" sz="8800" b="1" dirty="0" smtClean="0">
                <a:solidFill>
                  <a:srgbClr val="FFFF00"/>
                </a:solidFill>
              </a:rPr>
            </a:br>
            <a:r>
              <a:rPr lang="en-US" sz="8800" b="1" dirty="0" smtClean="0">
                <a:solidFill>
                  <a:srgbClr val="FFFF00"/>
                </a:solidFill>
              </a:rPr>
              <a:t>Thank you…</a:t>
            </a:r>
            <a:endParaRPr lang="en-US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237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113</TotalTime>
  <Words>7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Wheatstone bridge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 KHARATMOL</dc:creator>
  <cp:lastModifiedBy>RAJESH KHARATMOL</cp:lastModifiedBy>
  <cp:revision>8</cp:revision>
  <dcterms:created xsi:type="dcterms:W3CDTF">2020-11-16T06:48:00Z</dcterms:created>
  <dcterms:modified xsi:type="dcterms:W3CDTF">2020-11-18T05:43:20Z</dcterms:modified>
</cp:coreProperties>
</file>