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31/07/2020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1151" y="715618"/>
            <a:ext cx="8753461" cy="818984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 JULI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 JULIAN" panose="02000000000000000000" pitchFamily="2" charset="0"/>
              </a:rPr>
              <a:t>Quantum Theory</a:t>
            </a:r>
            <a:endParaRPr lang="en-US" b="1" dirty="0">
              <a:solidFill>
                <a:srgbClr val="C0000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3729" y="1860605"/>
            <a:ext cx="9500883" cy="4043058"/>
          </a:xfr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Heisenberg's uncertainty principle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According to </a:t>
            </a:r>
            <a:r>
              <a:rPr lang="en-US" sz="2400" b="1" dirty="0" smtClean="0">
                <a:solidFill>
                  <a:srgbClr val="00B050"/>
                </a:solidFill>
              </a:rPr>
              <a:t>classical mechanics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Bohr’s theory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Exact and simultaneous determination of both position and momentum of a moving body is possible.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but for </a:t>
            </a:r>
            <a:r>
              <a:rPr lang="en-US" sz="2400" b="1" dirty="0" smtClean="0">
                <a:solidFill>
                  <a:srgbClr val="C00000"/>
                </a:solidFill>
              </a:rPr>
              <a:t>Microscopic particle</a:t>
            </a:r>
            <a:r>
              <a:rPr lang="en-US" sz="2400" b="1" dirty="0" smtClean="0">
                <a:solidFill>
                  <a:schemeClr val="tx1"/>
                </a:solidFill>
              </a:rPr>
              <a:t>, such as electron it is not possible to detect </a:t>
            </a:r>
            <a:r>
              <a:rPr lang="en-US" sz="2400" b="1" dirty="0" smtClean="0">
                <a:solidFill>
                  <a:srgbClr val="00B050"/>
                </a:solidFill>
              </a:rPr>
              <a:t>position and velocity (momentum) </a:t>
            </a:r>
            <a:r>
              <a:rPr lang="en-US" sz="2400" b="1" dirty="0" smtClean="0">
                <a:solidFill>
                  <a:schemeClr val="tx1"/>
                </a:solidFill>
              </a:rPr>
              <a:t>accurately and simultaneously at any time, because it has </a:t>
            </a:r>
            <a:r>
              <a:rPr lang="en-US" sz="2400" b="1" dirty="0" smtClean="0">
                <a:solidFill>
                  <a:srgbClr val="FF0000"/>
                </a:solidFill>
              </a:rPr>
              <a:t>wave and particle nature.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8"/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7" y="140182"/>
            <a:ext cx="2422208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8" y="1860605"/>
            <a:ext cx="9500883" cy="40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923" y="624110"/>
            <a:ext cx="9532689" cy="536780"/>
          </a:xfr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 JULIAN" panose="02000000000000000000" pitchFamily="2" charset="0"/>
              </a:rPr>
              <a:t>Energy operator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923" y="1256306"/>
            <a:ext cx="9532689" cy="4937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000" b="1" dirty="0" smtClean="0"/>
              <a:t>It has </a:t>
            </a:r>
            <a:r>
              <a:rPr lang="en-US" sz="2000" b="1" dirty="0" smtClean="0">
                <a:solidFill>
                  <a:srgbClr val="0070C0"/>
                </a:solidFill>
              </a:rPr>
              <a:t>no physical meaning </a:t>
            </a:r>
            <a:r>
              <a:rPr lang="en-US" sz="2000" b="1" dirty="0" smtClean="0"/>
              <a:t>if only it is written. For example </a:t>
            </a:r>
            <a:r>
              <a:rPr lang="en-US" sz="2000" b="1" dirty="0" smtClean="0">
                <a:solidFill>
                  <a:srgbClr val="0070C0"/>
                </a:solidFill>
              </a:rPr>
              <a:t>square root </a:t>
            </a:r>
            <a:r>
              <a:rPr lang="en-US" sz="2000" b="1" dirty="0" smtClean="0"/>
              <a:t>is an operator. If a quantity or number is put under it.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It transform the </a:t>
            </a:r>
            <a:r>
              <a:rPr lang="en-US" sz="2000" b="1" dirty="0" smtClean="0">
                <a:solidFill>
                  <a:srgbClr val="FF0000"/>
                </a:solidFill>
              </a:rPr>
              <a:t>given quantity </a:t>
            </a:r>
            <a:r>
              <a:rPr lang="en-US" sz="2000" b="1" dirty="0" smtClean="0">
                <a:solidFill>
                  <a:srgbClr val="00B050"/>
                </a:solidFill>
              </a:rPr>
              <a:t>in to its </a:t>
            </a:r>
            <a:r>
              <a:rPr lang="en-US" sz="2000" b="1" dirty="0" smtClean="0">
                <a:solidFill>
                  <a:srgbClr val="FF0000"/>
                </a:solidFill>
              </a:rPr>
              <a:t>square root</a:t>
            </a:r>
            <a:r>
              <a:rPr lang="en-US" sz="2000" b="1" dirty="0" smtClean="0">
                <a:solidFill>
                  <a:srgbClr val="00B050"/>
                </a:solidFill>
              </a:rPr>
              <a:t>, which is another quantity.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0" y="2751151"/>
            <a:ext cx="6854024" cy="291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2751151"/>
            <a:ext cx="908834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437" y="624110"/>
            <a:ext cx="9453175" cy="870735"/>
          </a:xfrm>
          <a:blipFill>
            <a:blip r:embed="rId2"/>
            <a:tile tx="0" ty="0" sx="100000" sy="100000" flip="none" algn="tl"/>
          </a:blipFill>
          <a:ln w="190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Energy operator</a:t>
            </a:r>
            <a:endParaRPr lang="en-US" sz="4800" b="1" dirty="0">
              <a:solidFill>
                <a:srgbClr val="0070C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437" y="1630017"/>
            <a:ext cx="9453175" cy="4579952"/>
          </a:xfr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 smtClean="0"/>
              <a:t>Mathematically we can write,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5" y="1677725"/>
            <a:ext cx="9207610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141" y="624110"/>
            <a:ext cx="9731471" cy="727612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 JULIAN" panose="02000000000000000000" pitchFamily="2" charset="0"/>
              </a:rPr>
              <a:t>Energy operator</a:t>
            </a:r>
            <a:endParaRPr lang="en-US" b="1" dirty="0">
              <a:solidFill>
                <a:srgbClr val="0070C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141" y="1558455"/>
            <a:ext cx="9731471" cy="4675367"/>
          </a:xfr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                                      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            </a:t>
            </a:r>
            <a:r>
              <a:rPr lang="en-US" sz="2800" b="1" dirty="0" smtClean="0"/>
              <a:t>                  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8" y="1622066"/>
            <a:ext cx="8602234" cy="4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126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 JULIAN</vt:lpstr>
      <vt:lpstr>Arial</vt:lpstr>
      <vt:lpstr>Century Gothic</vt:lpstr>
      <vt:lpstr>Wingdings</vt:lpstr>
      <vt:lpstr>Wingdings 3</vt:lpstr>
      <vt:lpstr>Wisp</vt:lpstr>
      <vt:lpstr> Quantum Theory</vt:lpstr>
      <vt:lpstr>Energy operator</vt:lpstr>
      <vt:lpstr>Energy operator</vt:lpstr>
      <vt:lpstr>Energy operator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Theory</dc:title>
  <dc:creator>RAJESH KHARATMOL</dc:creator>
  <cp:lastModifiedBy>RAJESH KHARATMOL</cp:lastModifiedBy>
  <cp:revision>48</cp:revision>
  <dcterms:created xsi:type="dcterms:W3CDTF">2020-07-21T10:52:34Z</dcterms:created>
  <dcterms:modified xsi:type="dcterms:W3CDTF">2020-07-31T11:39:19Z</dcterms:modified>
</cp:coreProperties>
</file>