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21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1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5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45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9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985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76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890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35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81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47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29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65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2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CEAF2B-69AF-4F6D-B5FF-21865EE12D89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BAFC22-8F23-44D4-8B2A-2CA2E204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Lecture 5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Electrolytic </a:t>
            </a: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onductivity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Prof. Rajesh M Kharatmol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Dept. of chemistry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RSB Mahavidyalay, Aundh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071" y="624110"/>
            <a:ext cx="8388626" cy="671953"/>
          </a:xfr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 CENA" panose="02000000000000000000" pitchFamily="2" charset="0"/>
              </a:rPr>
              <a:t>Molecular or molar </a:t>
            </a:r>
            <a:r>
              <a:rPr lang="en-US" b="1" dirty="0">
                <a:solidFill>
                  <a:schemeClr val="accent2"/>
                </a:solidFill>
                <a:latin typeface="AR CENA" panose="02000000000000000000" pitchFamily="2" charset="0"/>
              </a:rPr>
              <a:t>conductance…………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4458" y="1825625"/>
            <a:ext cx="9469341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57" y="1518699"/>
            <a:ext cx="8452239" cy="45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071" y="624110"/>
            <a:ext cx="8388626" cy="671953"/>
          </a:xfr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 CENA" panose="02000000000000000000" pitchFamily="2" charset="0"/>
              </a:rPr>
              <a:t>Molar </a:t>
            </a:r>
            <a:r>
              <a:rPr lang="en-US" b="1" dirty="0">
                <a:solidFill>
                  <a:schemeClr val="accent2"/>
                </a:solidFill>
                <a:latin typeface="AR CENA" panose="02000000000000000000" pitchFamily="2" charset="0"/>
              </a:rPr>
              <a:t>conductance…………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71" y="1415332"/>
            <a:ext cx="8388625" cy="4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071" y="624110"/>
            <a:ext cx="8388626" cy="671953"/>
          </a:xfr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 CENA" panose="02000000000000000000" pitchFamily="2" charset="0"/>
              </a:rPr>
              <a:t>Effect of Dilution on conductivity…………</a:t>
            </a:r>
            <a:endParaRPr lang="en-US" b="1" dirty="0">
              <a:solidFill>
                <a:schemeClr val="accent2"/>
              </a:solidFill>
              <a:latin typeface="AR CENA" panose="02000000000000000000" pitchFamily="2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71" y="1455089"/>
            <a:ext cx="8388626" cy="47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071" y="624110"/>
            <a:ext cx="8388626" cy="671953"/>
          </a:xfr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latin typeface="AR CENA" panose="02000000000000000000" pitchFamily="2" charset="0"/>
              </a:rPr>
              <a:t>Equivalent conductance…………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71" y="1502797"/>
            <a:ext cx="8388625" cy="46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071" y="624110"/>
            <a:ext cx="8388626" cy="671953"/>
          </a:xfr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latin typeface="AR CENA" panose="02000000000000000000" pitchFamily="2" charset="0"/>
              </a:rPr>
              <a:t>Equivalent conductance…………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71" y="1534601"/>
            <a:ext cx="8388626" cy="4627660"/>
          </a:xfrm>
        </p:spPr>
      </p:pic>
    </p:spTree>
    <p:extLst>
      <p:ext uri="{BB962C8B-B14F-4D97-AF65-F5344CB8AC3E}">
        <p14:creationId xmlns:p14="http://schemas.microsoft.com/office/powerpoint/2010/main" val="14970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8071" y="624110"/>
            <a:ext cx="8388626" cy="671953"/>
          </a:xfr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latin typeface="AR CENA" panose="02000000000000000000" pitchFamily="2" charset="0"/>
              </a:rPr>
              <a:t>Equivalent conductance…………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71" y="1399431"/>
            <a:ext cx="8388626" cy="44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Thank you…..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62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30</TotalTime>
  <Words>41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 CENA</vt:lpstr>
      <vt:lpstr>Arial</vt:lpstr>
      <vt:lpstr>Garamond</vt:lpstr>
      <vt:lpstr>Organic</vt:lpstr>
      <vt:lpstr>Lecture 5  Electrolytic Conductivity</vt:lpstr>
      <vt:lpstr>Molecular or molar conductance…………</vt:lpstr>
      <vt:lpstr>Molar conductance…………</vt:lpstr>
      <vt:lpstr>Effect of Dilution on conductivity…………</vt:lpstr>
      <vt:lpstr>Equivalent conductance…………</vt:lpstr>
      <vt:lpstr>Equivalent conductance…………</vt:lpstr>
      <vt:lpstr>Equivalent conductance…………</vt:lpstr>
      <vt:lpstr>Thank you…..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 Electrolytic conductivity</dc:title>
  <dc:creator>RAJESH KHARATMOL</dc:creator>
  <cp:lastModifiedBy>RAJESH KHARATMOL</cp:lastModifiedBy>
  <cp:revision>6</cp:revision>
  <dcterms:created xsi:type="dcterms:W3CDTF">2020-11-15T10:27:12Z</dcterms:created>
  <dcterms:modified xsi:type="dcterms:W3CDTF">2020-11-16T07:21:59Z</dcterms:modified>
</cp:coreProperties>
</file>