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84" r:id="rId2"/>
    <p:sldId id="285" r:id="rId3"/>
    <p:sldId id="258" r:id="rId4"/>
    <p:sldId id="259" r:id="rId5"/>
    <p:sldId id="260" r:id="rId6"/>
    <p:sldId id="299" r:id="rId7"/>
    <p:sldId id="261" r:id="rId8"/>
    <p:sldId id="262" r:id="rId9"/>
    <p:sldId id="264" r:id="rId10"/>
    <p:sldId id="265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6" r:id="rId28"/>
    <p:sldId id="274" r:id="rId29"/>
    <p:sldId id="277" r:id="rId30"/>
    <p:sldId id="278" r:id="rId31"/>
    <p:sldId id="279" r:id="rId32"/>
    <p:sldId id="280" r:id="rId33"/>
    <p:sldId id="281" r:id="rId34"/>
    <p:sldId id="282" r:id="rId35"/>
    <p:sldId id="297" r:id="rId36"/>
    <p:sldId id="301" r:id="rId37"/>
    <p:sldId id="303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09F1F-C274-4203-BDE9-E84B31BCBED9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C90FE-AA27-4442-A765-58F9A7E15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02EF8-DFBD-4B02-923B-EB49ABCEB85C}" type="datetimeFigureOut">
              <a:rPr lang="en-US" smtClean="0"/>
              <a:pPr/>
              <a:t>19/09/2021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9D72-083A-47FF-99FF-B59A636AE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8288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52400"/>
            <a:ext cx="82296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95400" y="4114801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4000" b="1" dirty="0" smtClean="0">
              <a:latin typeface="Kruti Dev 050 Wide" pitchFamily="2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ADV. BHARAMGUNDE S.M.</a:t>
            </a:r>
          </a:p>
          <a:p>
            <a:pPr algn="ctr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Asst. Government Pleader</a:t>
            </a:r>
          </a:p>
          <a:p>
            <a:pPr algn="ctr">
              <a:buNone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Vaduj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Mob. No 9822766237</a:t>
            </a:r>
            <a:endParaRPr lang="en-US" sz="2800" b="1" dirty="0" smtClean="0">
              <a:latin typeface="Kruti Dev 050 Wide" pitchFamily="2" charset="0"/>
            </a:endParaRPr>
          </a:p>
          <a:p>
            <a:pPr algn="ctr">
              <a:buNone/>
            </a:pPr>
            <a:endParaRPr lang="en-US" sz="4000" b="1" dirty="0" smtClean="0">
              <a:latin typeface="Kruti Dev 050 Wide" pitchFamily="2" charset="0"/>
            </a:endParaRP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0613" y="304800"/>
            <a:ext cx="5982774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92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46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429000"/>
            <a:ext cx="71627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66800"/>
            <a:ext cx="44957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70865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6412" y="457200"/>
            <a:ext cx="6951175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7110" y="533400"/>
            <a:ext cx="5669779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4657725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95400"/>
            <a:ext cx="670959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0076" y="1600200"/>
            <a:ext cx="62638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5248275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2012" y="1600200"/>
            <a:ext cx="7419975" cy="396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5396" y="1219200"/>
            <a:ext cx="6862803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04800"/>
            <a:ext cx="35813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181600"/>
            <a:ext cx="6429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0563" y="1295400"/>
            <a:ext cx="7722873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228601"/>
            <a:ext cx="4762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1"/>
            <a:ext cx="8229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451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"/>
            <a:ext cx="4953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"/>
            <a:ext cx="524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8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9929" y="1143000"/>
            <a:ext cx="7744141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2286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4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8212" y="457200"/>
            <a:ext cx="7267575" cy="545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 err="1" smtClean="0">
                <a:latin typeface="Kruti Dev 020 Wide" pitchFamily="2" charset="0"/>
              </a:rPr>
              <a:t>brjka’kh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Ckksyk</a:t>
            </a:r>
            <a:r>
              <a:rPr lang="en-US" sz="3600" b="1" dirty="0">
                <a:latin typeface="Kruti Dev 020 Wide" pitchFamily="2" charset="0"/>
              </a:rPr>
              <a:t>-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</a:p>
          <a:p>
            <a:r>
              <a:rPr lang="en-US" sz="3600" b="1" dirty="0" err="1" smtClean="0">
                <a:latin typeface="Kruti Dev 020 Wide" pitchFamily="2" charset="0"/>
              </a:rPr>
              <a:t>R;k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R;k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osGh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Ckksyk</a:t>
            </a:r>
            <a:r>
              <a:rPr lang="en-US" sz="3600" b="1" dirty="0" smtClean="0">
                <a:latin typeface="Kruti Dev 020 Wide" pitchFamily="2" charset="0"/>
              </a:rPr>
              <a:t>-</a:t>
            </a:r>
          </a:p>
          <a:p>
            <a:r>
              <a:rPr lang="en-US" sz="3600" b="1" dirty="0" err="1" smtClean="0">
                <a:latin typeface="Kruti Dev 020 Wide" pitchFamily="2" charset="0"/>
              </a:rPr>
              <a:t>Ukksan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Bsok</a:t>
            </a:r>
            <a:r>
              <a:rPr lang="en-US" sz="3600" b="1" dirty="0" smtClean="0">
                <a:latin typeface="Kruti Dev 020 Wide" pitchFamily="2" charset="0"/>
              </a:rPr>
              <a:t>-</a:t>
            </a:r>
          </a:p>
          <a:p>
            <a:r>
              <a:rPr lang="en-US" sz="3600" b="1" dirty="0" err="1" smtClean="0">
                <a:latin typeface="Kruti Dev 020 Wide" pitchFamily="2" charset="0"/>
              </a:rPr>
              <a:t>Li"V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udkj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n;k</a:t>
            </a:r>
            <a:r>
              <a:rPr lang="en-US" sz="3600" b="1" dirty="0" smtClean="0">
                <a:latin typeface="Kruti Dev 020 Wide" pitchFamily="2" charset="0"/>
              </a:rPr>
              <a:t>-</a:t>
            </a:r>
          </a:p>
          <a:p>
            <a:r>
              <a:rPr lang="en-US" sz="3600" b="1" dirty="0" err="1" smtClean="0">
                <a:latin typeface="Kruti Dev 020 Wide" pitchFamily="2" charset="0"/>
              </a:rPr>
              <a:t>XkkQhy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jkgw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udk</a:t>
            </a:r>
            <a:r>
              <a:rPr lang="en-US" sz="3600" b="1" dirty="0" smtClean="0">
                <a:latin typeface="Kruti Dev 020 Wide" pitchFamily="2" charset="0"/>
              </a:rPr>
              <a:t>-</a:t>
            </a:r>
          </a:p>
          <a:p>
            <a:r>
              <a:rPr lang="en-US" sz="3600" b="1" dirty="0" err="1" smtClean="0">
                <a:latin typeface="Kruti Dev 020 Wide" pitchFamily="2" charset="0"/>
              </a:rPr>
              <a:t>vareZukph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lwpuk</a:t>
            </a:r>
            <a:r>
              <a:rPr lang="en-US" sz="3600" b="1" dirty="0" smtClean="0">
                <a:latin typeface="Kruti Dev 020 Wide" pitchFamily="2" charset="0"/>
              </a:rPr>
              <a:t>-</a:t>
            </a:r>
          </a:p>
          <a:p>
            <a:r>
              <a:rPr lang="en-US" sz="3600" b="1" dirty="0" err="1" smtClean="0">
                <a:latin typeface="Kruti Dev 020 Wide" pitchFamily="2" charset="0"/>
              </a:rPr>
              <a:t>lk</a:t>
            </a:r>
            <a:r>
              <a:rPr lang="en-US" sz="3600" b="1" dirty="0" smtClean="0">
                <a:latin typeface="Kruti Dev 020 Wide" pitchFamily="2" charset="0"/>
              </a:rPr>
              <a:t>{</a:t>
            </a:r>
            <a:r>
              <a:rPr lang="en-US" sz="3600" b="1" dirty="0" err="1" smtClean="0">
                <a:latin typeface="Kruti Dev 020 Wide" pitchFamily="2" charset="0"/>
              </a:rPr>
              <a:t>khnkj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fuekZ.k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djk</a:t>
            </a:r>
            <a:r>
              <a:rPr lang="en-US" sz="3600" b="1" dirty="0" smtClean="0">
                <a:latin typeface="Kruti Dev 020 Wide" pitchFamily="2" charset="0"/>
              </a:rPr>
              <a:t>-</a:t>
            </a:r>
          </a:p>
          <a:p>
            <a:r>
              <a:rPr lang="en-US" sz="3600" b="1" dirty="0" err="1" smtClean="0">
                <a:latin typeface="Kruti Dev 020 Wide" pitchFamily="2" charset="0"/>
              </a:rPr>
              <a:t>la?kVus’kh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Ckksyk</a:t>
            </a:r>
            <a:r>
              <a:rPr lang="en-US" sz="3600" b="1" dirty="0" smtClean="0">
                <a:latin typeface="Kruti Dev 020 Wide" pitchFamily="2" charset="0"/>
              </a:rPr>
              <a:t>-</a:t>
            </a:r>
          </a:p>
          <a:p>
            <a:r>
              <a:rPr lang="en-US" sz="3600" b="1" dirty="0" err="1" smtClean="0">
                <a:latin typeface="Kruti Dev 020 Wide" pitchFamily="2" charset="0"/>
              </a:rPr>
              <a:t>oS|dh</a:t>
            </a:r>
            <a:r>
              <a:rPr lang="en-US" sz="3600" b="1" dirty="0" smtClean="0">
                <a:latin typeface="Kruti Dev 020 Wide" pitchFamily="2" charset="0"/>
              </a:rPr>
              <a:t>; rikl.kh-</a:t>
            </a:r>
          </a:p>
          <a:p>
            <a:r>
              <a:rPr lang="en-US" sz="3600" b="1" dirty="0" smtClean="0">
                <a:latin typeface="Kruti Dev 020 Wide" pitchFamily="2" charset="0"/>
              </a:rPr>
              <a:t>;</a:t>
            </a:r>
            <a:r>
              <a:rPr lang="en-US" sz="3600" b="1" dirty="0" err="1" smtClean="0">
                <a:latin typeface="Kruti Dev 020 Wide" pitchFamily="2" charset="0"/>
              </a:rPr>
              <a:t>ksX</a:t>
            </a:r>
            <a:r>
              <a:rPr lang="en-US" sz="3600" b="1" dirty="0" smtClean="0">
                <a:latin typeface="Kruti Dev 020 Wide" pitchFamily="2" charset="0"/>
              </a:rPr>
              <a:t>; </a:t>
            </a:r>
            <a:r>
              <a:rPr lang="en-US" sz="3600" b="1" dirty="0" err="1" smtClean="0">
                <a:latin typeface="Kruti Dev 020 Wide" pitchFamily="2" charset="0"/>
              </a:rPr>
              <a:t>O;DrhdMs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rdzkj</a:t>
            </a:r>
            <a:r>
              <a:rPr lang="en-US" sz="3600" b="1" dirty="0" smtClean="0">
                <a:latin typeface="Kruti Dev 020 Wide" pitchFamily="2" charset="0"/>
              </a:rPr>
              <a:t> </a:t>
            </a:r>
            <a:r>
              <a:rPr lang="en-US" sz="3600" b="1" dirty="0" err="1" smtClean="0">
                <a:latin typeface="Kruti Dev 020 Wide" pitchFamily="2" charset="0"/>
              </a:rPr>
              <a:t>uksanok</a:t>
            </a:r>
            <a:r>
              <a:rPr lang="en-US" sz="3600" b="1" dirty="0" smtClean="0">
                <a:latin typeface="Kruti Dev 020 Wide" pitchFamily="2" charset="0"/>
              </a:rPr>
              <a:t>-</a:t>
            </a:r>
            <a:endParaRPr lang="en-US" sz="3600" b="1" dirty="0">
              <a:latin typeface="Kruti Dev 020 Wide" pitchFamily="2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228601"/>
            <a:ext cx="5172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1" y="1066800"/>
            <a:ext cx="7848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524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Kruti Dev 050 Wide" pitchFamily="2" charset="0"/>
              </a:rPr>
              <a:t>eqykeqyhalkBh</a:t>
            </a:r>
            <a:r>
              <a:rPr lang="en-US" b="1" dirty="0" smtClean="0">
                <a:latin typeface="Kruti Dev 050 Wide" pitchFamily="2" charset="0"/>
              </a:rPr>
              <a:t> </a:t>
            </a:r>
            <a:r>
              <a:rPr lang="en-US" b="1" dirty="0" err="1" smtClean="0">
                <a:latin typeface="Kruti Dev 050 Wide" pitchFamily="2" charset="0"/>
              </a:rPr>
              <a:t>fgrkP;k</a:t>
            </a:r>
            <a:r>
              <a:rPr lang="en-US" b="1" dirty="0" smtClean="0">
                <a:latin typeface="Kruti Dev 050 Wide" pitchFamily="2" charset="0"/>
              </a:rPr>
              <a:t> </a:t>
            </a:r>
            <a:r>
              <a:rPr lang="en-US" b="1" dirty="0" err="1" smtClean="0">
                <a:latin typeface="Kruti Dev 050 Wide" pitchFamily="2" charset="0"/>
              </a:rPr>
              <a:t>lwpuk</a:t>
            </a:r>
            <a:endParaRPr lang="en-US" b="1" dirty="0">
              <a:latin typeface="Kruti Dev 050 Wide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8332" y="1600200"/>
            <a:ext cx="68873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LLEGE\Desktop\ff000a_8a4a8591ad9a416c8027651107f06dd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7162800" cy="3581400"/>
          </a:xfrm>
          <a:prstGeom prst="rect">
            <a:avLst/>
          </a:prstGeom>
          <a:noFill/>
        </p:spPr>
      </p:pic>
      <p:pic>
        <p:nvPicPr>
          <p:cNvPr id="4099" name="Picture 3" descr="C:\Users\COLLEGE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"/>
            <a:ext cx="5867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WordArt 3"/>
          <p:cNvSpPr>
            <a:spLocks noChangeArrowheads="1" noChangeShapeType="1" noTextEdit="1"/>
          </p:cNvSpPr>
          <p:nvPr/>
        </p:nvSpPr>
        <p:spPr bwMode="auto">
          <a:xfrm>
            <a:off x="1143000" y="5562600"/>
            <a:ext cx="7086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Rounded MT Bold"/>
            </a:endParaRPr>
          </a:p>
        </p:txBody>
      </p:sp>
      <p:pic>
        <p:nvPicPr>
          <p:cNvPr id="97282" name="Picture 10" descr="Cream_Pink_Tulips_Bridal_Posy_Bouquet_2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Box 11"/>
          <p:cNvSpPr txBox="1">
            <a:spLocks noChangeArrowheads="1"/>
          </p:cNvSpPr>
          <p:nvPr/>
        </p:nvSpPr>
        <p:spPr bwMode="auto">
          <a:xfrm>
            <a:off x="2971800" y="57150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rial Rounded MT Bold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53759-5366-4D11-A9E6-A0B82FA4201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9637" y="2001044"/>
            <a:ext cx="73247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1"/>
            <a:ext cx="7820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7745" y="1905000"/>
            <a:ext cx="700850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3152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61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49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03237"/>
            <a:ext cx="69342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51</Words>
  <Application>Microsoft Office PowerPoint</Application>
  <PresentationFormat>On-screen Show (4:3)</PresentationFormat>
  <Paragraphs>19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Rounded MT Bold</vt:lpstr>
      <vt:lpstr>Calibri</vt:lpstr>
      <vt:lpstr>Kruti Dev 020 Wide</vt:lpstr>
      <vt:lpstr>Kruti Dev 050 Wide</vt:lpstr>
      <vt:lpstr>Times New Roman</vt:lpstr>
      <vt:lpstr>Office Theme</vt:lpstr>
      <vt:lpstr>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eqykeqyhalkBh fgrkP;k lwpuk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COLLEGE</dc:creator>
  <cp:lastModifiedBy>RAJESH KHARATMOL</cp:lastModifiedBy>
  <cp:revision>35</cp:revision>
  <dcterms:created xsi:type="dcterms:W3CDTF">2017-02-23T07:02:01Z</dcterms:created>
  <dcterms:modified xsi:type="dcterms:W3CDTF">2021-09-19T07:29:19Z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4718115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