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9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8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365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3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7247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1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71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0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4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6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6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8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7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4800" b="1" u="sng" dirty="0" smtClean="0">
                <a:solidFill>
                  <a:srgbClr val="7030A0"/>
                </a:solidFill>
              </a:rPr>
              <a:t>Explanation of the Terms</a:t>
            </a:r>
            <a:endParaRPr lang="en-US" sz="4800" b="1" u="sng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Conductance and Specific resistance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9691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Conductance or Conductivity (G)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28" y="1757238"/>
            <a:ext cx="9601196" cy="67587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understanding Conductance we must know firstly Ohms law.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What is Ohms law?</a:t>
            </a:r>
          </a:p>
          <a:p>
            <a:pPr marL="0" indent="0">
              <a:buNone/>
            </a:pPr>
            <a:r>
              <a:rPr lang="en-US" b="1" dirty="0" smtClean="0"/>
              <a:t>If physical state of the conductor remaining same, </a:t>
            </a:r>
            <a:r>
              <a:rPr lang="en-US" b="1" dirty="0">
                <a:solidFill>
                  <a:srgbClr val="C00000"/>
                </a:solidFill>
              </a:rPr>
              <a:t>E</a:t>
            </a:r>
            <a:r>
              <a:rPr lang="en-US" b="1" dirty="0" smtClean="0">
                <a:solidFill>
                  <a:srgbClr val="C00000"/>
                </a:solidFill>
              </a:rPr>
              <a:t>lectric current </a:t>
            </a:r>
            <a:r>
              <a:rPr lang="en-US" b="1" dirty="0" smtClean="0"/>
              <a:t>flowing through the conductor is always </a:t>
            </a:r>
            <a:r>
              <a:rPr lang="en-US" b="1" dirty="0" smtClean="0">
                <a:solidFill>
                  <a:srgbClr val="0070C0"/>
                </a:solidFill>
              </a:rPr>
              <a:t>directly proportional </a:t>
            </a:r>
            <a:r>
              <a:rPr lang="en-US" b="1" dirty="0" smtClean="0"/>
              <a:t>to the </a:t>
            </a:r>
            <a:r>
              <a:rPr lang="en-US" b="1" dirty="0" smtClean="0">
                <a:solidFill>
                  <a:schemeClr val="accent5"/>
                </a:solidFill>
              </a:rPr>
              <a:t>potential difference </a:t>
            </a:r>
            <a:r>
              <a:rPr lang="en-US" b="1" dirty="0" smtClean="0"/>
              <a:t>between the two ends of conductors.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026" name="Picture 2" descr="Class 10 Electric Potential-Ohm's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34" y="3729162"/>
            <a:ext cx="3384272" cy="23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27" y="3729162"/>
            <a:ext cx="5064981" cy="230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8024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How to remember Ohms Law?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571" y="4341412"/>
            <a:ext cx="9144001" cy="22846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 know Salman khans movie </a:t>
            </a:r>
            <a:r>
              <a:rPr lang="en-US" sz="3200" b="1" i="1" u="sng" dirty="0" smtClean="0">
                <a:solidFill>
                  <a:srgbClr val="C00000"/>
                </a:solidFill>
              </a:rPr>
              <a:t>VEER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It can also be written as </a:t>
            </a:r>
            <a:r>
              <a:rPr lang="en-US" sz="3200" b="1" i="1" u="sng" dirty="0" smtClean="0">
                <a:solidFill>
                  <a:srgbClr val="C00000"/>
                </a:solidFill>
              </a:rPr>
              <a:t>VIR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VIR is as V=IR</a:t>
            </a:r>
          </a:p>
          <a:p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Veer: Amazon.in: Salman Khan, Sohail khan, Zarine Khan, Anil Sharma: Movies  &amp; TV Sh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72" y="1542553"/>
            <a:ext cx="3490624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35" y="1542553"/>
            <a:ext cx="436156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2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511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Conductance or conductivity:-</a:t>
            </a:r>
            <a:br>
              <a:rPr lang="en-US" b="1" dirty="0" smtClean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8111"/>
            <a:ext cx="8596668" cy="475325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According to ohms law, I is directly proportional to 1/R</a:t>
            </a:r>
          </a:p>
          <a:p>
            <a:r>
              <a:rPr lang="en-US" sz="2400" dirty="0" smtClean="0"/>
              <a:t>Hence the quantity 1/R is a measure of conducting power and it is known as conductance (G) i.e. </a:t>
            </a:r>
            <a:r>
              <a:rPr lang="en-US" sz="2400" b="1" dirty="0" smtClean="0">
                <a:solidFill>
                  <a:srgbClr val="0070C0"/>
                </a:solidFill>
              </a:rPr>
              <a:t>G=1/R.</a:t>
            </a:r>
          </a:p>
          <a:p>
            <a:r>
              <a:rPr lang="en-US" sz="2400" dirty="0" smtClean="0"/>
              <a:t>It is also defined as, the reciprocal of resistance or it is simply </a:t>
            </a:r>
            <a:r>
              <a:rPr lang="en-US" sz="2400" b="1" dirty="0" smtClean="0">
                <a:solidFill>
                  <a:srgbClr val="C00000"/>
                </a:solidFill>
              </a:rPr>
              <a:t>capacity of substance to conduct electricity.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Unit: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It is measured in </a:t>
            </a:r>
            <a:r>
              <a:rPr lang="en-US" sz="2400" b="1" dirty="0" smtClean="0">
                <a:solidFill>
                  <a:srgbClr val="C00000"/>
                </a:solidFill>
              </a:rPr>
              <a:t>reciprocal of resistance i.e. per Ohm.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SI unit of conductance is </a:t>
            </a:r>
            <a:r>
              <a:rPr lang="en-US" sz="2400" b="1" dirty="0" smtClean="0">
                <a:solidFill>
                  <a:srgbClr val="C00000"/>
                </a:solidFill>
              </a:rPr>
              <a:t>Siemen (S) </a:t>
            </a:r>
            <a:r>
              <a:rPr lang="en-US" sz="2400" dirty="0" smtClean="0">
                <a:solidFill>
                  <a:schemeClr val="tx1"/>
                </a:solidFill>
              </a:rPr>
              <a:t>which is equal to </a:t>
            </a:r>
            <a:r>
              <a:rPr lang="en-US" sz="2400" b="1" dirty="0" smtClean="0">
                <a:solidFill>
                  <a:srgbClr val="C00000"/>
                </a:solidFill>
              </a:rPr>
              <a:t>per ohm.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7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288009" cy="638755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Specific Resistance (rho)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43770"/>
            <a:ext cx="6963869" cy="5136543"/>
          </a:xfrm>
        </p:spPr>
      </p:pic>
    </p:spTree>
    <p:extLst>
      <p:ext uri="{BB962C8B-B14F-4D97-AF65-F5344CB8AC3E}">
        <p14:creationId xmlns:p14="http://schemas.microsoft.com/office/powerpoint/2010/main" val="379185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81092"/>
            <a:ext cx="8596668" cy="14930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8" y="1478943"/>
            <a:ext cx="9923228" cy="4563082"/>
          </a:xfrm>
        </p:spPr>
      </p:pic>
    </p:spTree>
    <p:extLst>
      <p:ext uri="{BB962C8B-B14F-4D97-AF65-F5344CB8AC3E}">
        <p14:creationId xmlns:p14="http://schemas.microsoft.com/office/powerpoint/2010/main" val="21296441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</TotalTime>
  <Words>177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Explanation of the Terms</vt:lpstr>
      <vt:lpstr>Conductance or Conductivity (G)</vt:lpstr>
      <vt:lpstr>How to remember Ohms Law?</vt:lpstr>
      <vt:lpstr>Conductance or conductivity:- </vt:lpstr>
      <vt:lpstr>Specific Resistance (rho)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Explanation of the Terms</dc:title>
  <dc:creator>RAJESH KHARATMOL</dc:creator>
  <cp:lastModifiedBy>RAJESH KHARATMOL</cp:lastModifiedBy>
  <cp:revision>6</cp:revision>
  <dcterms:created xsi:type="dcterms:W3CDTF">2020-10-10T09:39:58Z</dcterms:created>
  <dcterms:modified xsi:type="dcterms:W3CDTF">2020-10-10T10:50:16Z</dcterms:modified>
</cp:coreProperties>
</file>