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9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7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4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2001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9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47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32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1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9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7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0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3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3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1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7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22351"/>
            <a:ext cx="9448800" cy="675861"/>
          </a:xfr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AR ESSENCE" panose="02000000000000000000" pitchFamily="2" charset="0"/>
              </a:rPr>
              <a:t>Energy operator</a:t>
            </a:r>
            <a:endParaRPr lang="en-US" sz="3600" b="1" dirty="0">
              <a:solidFill>
                <a:srgbClr val="00B050"/>
              </a:solidFill>
              <a:latin typeface="AR ESSENCE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96995"/>
            <a:ext cx="9448800" cy="39756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96995"/>
            <a:ext cx="9448799" cy="3975652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586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52"/>
    </mc:Choice>
    <mc:Fallback xmlns="">
      <p:transition spd="slow" advTm="388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64257"/>
            <a:ext cx="9448800" cy="8428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1537"/>
            <a:ext cx="9448800" cy="37132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60889"/>
            <a:ext cx="9656859" cy="4913907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938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82"/>
    </mc:Choice>
    <mc:Fallback xmlns="">
      <p:transition spd="slow" advTm="589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84745"/>
            <a:ext cx="9448800" cy="6917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99144"/>
            <a:ext cx="9448800" cy="383252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84746"/>
            <a:ext cx="9448800" cy="4850296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069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71"/>
    </mc:Choice>
    <mc:Fallback xmlns="">
      <p:transition spd="slow" advTm="602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5104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9833"/>
            <a:ext cx="9448800" cy="167816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063" y="1423284"/>
            <a:ext cx="9708542" cy="4508390"/>
          </a:xfrm>
          <a:prstGeom prst="rect">
            <a:avLst/>
          </a:prstGeom>
          <a:ln w="38100">
            <a:solidFill>
              <a:schemeClr val="accent4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726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92"/>
    </mc:Choice>
    <mc:Fallback xmlns="">
      <p:transition spd="slow" advTm="557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03405"/>
            <a:ext cx="9448800" cy="4092713"/>
          </a:xfrm>
          <a:prstGeom prst="rect">
            <a:avLst/>
          </a:prstGeom>
          <a:ln w="38100">
            <a:solidFill>
              <a:schemeClr val="accent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521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77"/>
    </mc:Choice>
    <mc:Fallback xmlns="">
      <p:transition spd="slow" advTm="344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</TotalTime>
  <Words>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 ESSENCE</vt:lpstr>
      <vt:lpstr>Arial</vt:lpstr>
      <vt:lpstr>Century Gothic</vt:lpstr>
      <vt:lpstr>Vapor Trail</vt:lpstr>
      <vt:lpstr>Energy operator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KHARATMOL</dc:creator>
  <cp:lastModifiedBy>RAJESH KHARATMOL</cp:lastModifiedBy>
  <cp:revision>8</cp:revision>
  <dcterms:created xsi:type="dcterms:W3CDTF">2020-07-31T15:04:18Z</dcterms:created>
  <dcterms:modified xsi:type="dcterms:W3CDTF">2021-09-23T02:54:06Z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506494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