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Action1.xml" ContentType="application/vnd.ms-office.inkAction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7-31T16:19:56.26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act:action type="add" startTime="67405">
    <iact:property name="dataType"/>
    <iact:actionData xml:id="d0">
      <inkml:trace xmlns:inkml="http://www.w3.org/2003/InkML" xml:id="stk0" contextRef="#ctx0" brushRef="#br0">14323 4921 0,'-88'-53'357,"-71"36"-343,18 17-5,-36-36 9,36 36-9,18 0 0,17 0 8,0 0-10,0 0 8,-35 0-5,18 0 7,17 0-11,35 18 7,-17 0 0,-18-18-1,18 17-2,18-17 2,-19 0 2,36 0-3,0 0 0,1 0 2,-37 0 4,36 0-11,1 0 5,-37 0 3,36 0-4,-35 0 3,18 0-1,-19 0-1,-16-17 2,34 17-2,-17 0 5,17 0-7,-34 0 3,52 0 2,-36 0-1,36 0-4,-35-36 3,35 36 2,-17 0-4,-36 0 3,0 0-1,-17 0 1,70 0-2,-18 0 2,1 0-2,17 0 0,-18 0 1,18 0 0,-35 0 1,18 0-2,-19 18 1,36-18 1,-35 18 4,18-18-10,-19 17 4,1 1 3,-18 0-3,18-18 0,-18 35 1,53-17 2,-52-1-3,16-17 1,19 18 0,-18-1 0,0 36-1,17-35 1,-17 17 1,17 18 0,-17-18-3,35-17 3,0 17-1,-17 18-1,-1-17 1,18-1 1,0 0 0,18 0-2,-18 36 1,0-18 2,18-18-4,0 53 2,-1-17 1,-17-1-1,0 1 2,36-36-5,-18 36 5,17-1-4,0-17 2,18 0 0,0 35 0,0-35 0,0 0 4,0 0-6,53 18 0,-35-18 2,17-36 0,-17 19 3,17-1-5,0-17 2,53 52 0,-35-35 0,18 1-1,-18 17 1,35-18 1,0 18 5,0 17-13,18-52 7,-18 0 0,1-1 0,17 1 1,-18 17 0,53-35-3,0 0 2,18 18 0,17-1 0,-35 19 0,0-36-2,89 17 4,-89 19 1,70-19-5,-70-17-1,106 0 6,-88 36-3,53-19-1,-36-17 0,1 0 5,-36 0-8,53 35 5,-88-17-1,123 17-2,-53-35 3,1 0-2,-1 0 5,36 18-8,-71-18 4,0 0 3,-35 0-6,17 0 3,-17 0 3,53-88-6,0 35 3,17-18 1,18-17 0,-35 18-2,35-19 0,-18 36 1,-17-17 4,-36-36-7,1 53 5,70-17-2,-71-1-3,1-35 4,-18-17-1,0-36 1,-1-106-1,-52 54 0,0 17 0,0 0 3,-18 88-7,-35 53 4,0 0 2,-35-18-2,0 36-1,-18-18 1,0 18 0,-70 0-2,-1-18 2,18 18 2,-17-1-3,17 19 3,-18-1-3,54 18 2,-18 0-3,17 0 3,-17 0 2,35 0-5,0 0 1,-17 0 1,17 0 2,35 18-3,0-18 13,1 0 0,-1 0 11,18 17 219</inkml:trace>
    </iact:actionData>
  </iact:action>
  <iact:action type="add" startTime="74007">
    <iact:property name="dataType"/>
    <iact:actionData xml:id="d1">
      <inkml:trace xmlns:inkml="http://www.w3.org/2003/InkML" xml:id="stk1" contextRef="#ctx0" brushRef="#br0">18521 6738 0,'53'35'314,"-18"18"-300,36 53-8,-1 18 6,-17 34 0,-18-69 6,18 69-12,0-70 7,-35-35 1,-1-35-4,-17 0 4,0-1-4,0-34 388,0-1-384,-17-17-6,-1 17 4,18 0 48,0 1 133,0-1-172,-17-17-7,-1 0-4,0-18 5,1-35-4,-36 35 1,35 17-1,18 1 5,-18 17-6,18 1 14,0-1 131,0 0-107,0 1-33,-17 17-6,-1-35 3,1-1 0,-19 19 2,36-1-4,-17 0 1,-1 1 14,18-1 60,0 0-73,35-17 0,53-18 1,-35 0 3,53 18-10,-35 0 8,-18 17 4,-18-35-14,35 18 9,-52 35 0,0-18-2,-36 124 444,-17-53-417,-18 35-26,35-17-1,-17-18 0,17-53 2,1 0-2,17 17 13,0 1 145,-18 0-145,18-1-13,-18-17 1,18 18 2,0 0 9,-17-18 38,-1 0 303,1 0-357,-1 0 65,18 17 1,-18-17-24,-17 18-40,17-18 5,1 0 34,17 17-25</inkml:trace>
    </iact:actionData>
  </iact:action>
  <iact:action type="add" startTime="78591">
    <iact:property name="dataType"/>
    <iact:actionData xml:id="d2">
      <inkml:trace xmlns:inkml="http://www.w3.org/2003/InkML" xml:id="stk2" contextRef="#ctx0" brushRef="#br0">19826 6579 0,'124'-53'98,"105"-35"-86,-70 18 0,-54 17 0,19 35 0,-53 0 3,-36 18-3,-18 0-4,-17-17 5</inkml:trace>
    </iact:actionData>
  </iact:action>
  <iact:action type="add" startTime="79757">
    <iact:property name="dataType"/>
    <iact:actionData xml:id="d3">
      <inkml:trace xmlns:inkml="http://www.w3.org/2003/InkML" xml:id="stk3" contextRef="#ctx0" brushRef="#br0">20020 6914 0,'88'0'82,"1"-35"-69,105-53 1,-89 70-3,19-35 4,-54 36-7,1 17 6,-53 0-1,-1-18-2,-17 1 35,18-1-20,0 18-16</inkml:trace>
    </iact:actionData>
  </iact:action>
  <iact:action type="add" startTime="81211">
    <iact:property name="dataType"/>
    <iact:actionData xml:id="d4">
      <inkml:trace xmlns:inkml="http://www.w3.org/2003/InkML" xml:id="stk4" contextRef="#ctx0" brushRef="#br0">21078 5045 0</inkml:trace>
    </iact:actionData>
  </iact:action>
  <iact:action type="add" startTime="81537">
    <iact:property name="dataType"/>
    <iact:actionData xml:id="d5">
      <inkml:trace xmlns:inkml="http://www.w3.org/2003/InkML" xml:id="stk5" contextRef="#ctx0" brushRef="#br0">21078 5045 0,'0'17'82,"0"1"-71,18-18 2,0 35 3,17 1-10,-17 34 7,17-17 3,0-18-9,-17 54 6,17-1 0,-17-18-3,35 1 4,-53-36-4,17-17 6,-17-1 28,0-52 64,0 0-95,0 17 11,-17 1-14,17-1 7,-18 18 4,18-35 51,0-18-61,0 0 2,0-18 3,0-17-9,0 35 5,0 35 1,0-17-2,0 0 1,0 17 16,18 18-19,-1 0 16,1 0 22,0 0-36,17 0 14,-17 36-14,17 34 1,0-35 0,-17 1 2,35-1-4,-36 0 4,-17-52 128,0-19-129,0-34-2,18 17 3,17 0-1,-17 18-2,-18 17 1,0 0-2,17 1 15,1 17 71,17 0-83,18 17-2,-17 19 3,34 17-4,-35-1 4,18-16-4,0-1 4,-17 0-3,-19-17 5,-17 0-9,18-1 7,-18 1-2,0 0 46,0-1-46</inkml:trace>
    </iact:actionData>
  </iact:action>
  <iact:action type="add" startTime="83794">
    <iact:property name="dataType"/>
    <iact:actionData xml:id="d6">
      <inkml:trace xmlns:inkml="http://www.w3.org/2003/InkML" xml:id="stk6" contextRef="#ctx0" brushRef="#br0">22172 5168 0,'18'0'60,"35"0"-50,0 18 3,-1 17-3,19-17 7,-36 35-5,54-18-3,-37 0 2,-16 1 4,-1-1-6,0-18 9,1 36-12,-19-53 6,1 36 1,-1-36-2,1 0 84,-18-53-22,18-35-61,-1-18-1,19-18 5,-19-17-6,-17 53 0,18-18 7,17 0-6,-35 36-3,0 34 3,0 19 3</inkml:trace>
    </iact:actionData>
  </iact:action>
  <iact:action type="add" startTime="85955">
    <iact:property name="dataType"/>
    <iact:actionData xml:id="d7">
      <inkml:trace xmlns:inkml="http://www.w3.org/2003/InkML" xml:id="stk7" contextRef="#ctx0" brushRef="#br0">23513 4075 0,'-124'0'72,"-87"0"-61,-36 0 1,35 0 1,-35 35 1,35-17-5,-52 17 6,-54-18-5,36 54 4,35 0-3,-18-1 1,19-17-3,-1 0 8,-18 70-10,36-52 8,17 52-2,-17-17-1,35 35-4,0 0 5,-71 1 3,36-37-6,-53 72-1,52-54 7,36 18-8,35-35 6,18 18-2,53-54 0,0 18-1,53-17 2,-36 35-2,18 17 3,36 1-4,17 17 1,0 0 3,17-18-3,36 54 0,0 17 2,35-53-2,18 0 4,53-17-5,0 17 3,70-53 0,53 0-3,36-70 4,-36 17-5,106 0 3,-35-35 0,-1 0 1,19 0-2,193-53 4,-158-17-5,70-1 6,-17 1-8,123-71 6,-229 52-4,70-52 6,36-17-6,-1-72-1,-158 54 5,0-36-4,-106 53 4,35-70-2,-52 53-2,-54-18 6,-35 35-5,-35-53 0,-53 71 3,0-18-5,-88 18 3,-35-35 3,-18 17-6,-18 36 5,18-18-2,-71 35-2,18 18 2,-35-1 2,70 19-3,-17 17-1,52 0 3,18 35 1,18 18-5,0-17 3,35 17 0,0 0 2,35 0-4,1 0 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9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4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00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9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4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3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9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7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3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23/09/2021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23/09/2021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7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microsoft.com/office/2011/relationships/inkAction" Target="../ink/inkAction1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22351"/>
            <a:ext cx="9448800" cy="675861"/>
          </a:xfrm>
          <a:blipFill>
            <a:blip r:embed="rId5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 ESSENCE" panose="02000000000000000000" pitchFamily="2" charset="0"/>
              </a:rPr>
              <a:t>Energy operator</a:t>
            </a:r>
            <a:endParaRPr lang="en-US" sz="3600" b="1" dirty="0">
              <a:solidFill>
                <a:srgbClr val="00B050"/>
              </a:solidFill>
              <a:latin typeface="AR ESSENC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6995"/>
            <a:ext cx="9448800" cy="39756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96995"/>
            <a:ext cx="9448799" cy="397565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8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8"/>
    </mc:Choice>
    <mc:Fallback xmlns="">
      <p:transition spd="slow" advTm="19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64257"/>
            <a:ext cx="9448800" cy="8428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1537"/>
            <a:ext cx="9448800" cy="37132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0889"/>
            <a:ext cx="9656859" cy="491390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8" name="Ink 7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85960" y="1467000"/>
              <a:ext cx="6699600" cy="1517760"/>
            </p14:xfrm>
          </p:contentPart>
        </mc:Choice>
        <mc:Fallback xmlns="">
          <p:pic>
            <p:nvPicPr>
              <p:cNvPr id="8" name="Ink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6600" y="1457640"/>
                <a:ext cx="6718320" cy="15364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3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56"/>
    </mc:Choice>
    <mc:Fallback xmlns="">
      <p:transition spd="slow" advTm="95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140" x="768350" y="5010150"/>
          <p14:tracePt t="22048" x="984250" y="4902200"/>
          <p14:tracePt t="22060" x="1346200" y="4667250"/>
          <p14:tracePt t="22075" x="1695450" y="4508500"/>
          <p14:tracePt t="22084" x="2070100" y="4330700"/>
          <p14:tracePt t="22101" x="2463800" y="4191000"/>
          <p14:tracePt t="22119" x="3124200" y="3937000"/>
          <p14:tracePt t="22134" x="3441700" y="3803650"/>
          <p14:tracePt t="22151" x="3657600" y="3714750"/>
          <p14:tracePt t="22168" x="4019550" y="3549650"/>
          <p14:tracePt t="22184" x="4127500" y="3511550"/>
          <p14:tracePt t="22202" x="4267200" y="3492500"/>
          <p14:tracePt t="22218" x="4298950" y="3486150"/>
          <p14:tracePt t="22840" x="4495800" y="3365500"/>
          <p14:tracePt t="22856" x="4768850" y="3238500"/>
          <p14:tracePt t="22864" x="5054600" y="3155950"/>
          <p14:tracePt t="22876" x="5245100" y="3073400"/>
          <p14:tracePt t="22890" x="5454650" y="3022600"/>
          <p14:tracePt t="22903" x="5651500" y="2978150"/>
          <p14:tracePt t="22918" x="5829300" y="2940050"/>
          <p14:tracePt t="22935" x="6026150" y="2901950"/>
          <p14:tracePt t="22951" x="6102350" y="2882900"/>
          <p14:tracePt t="22968" x="6159500" y="2870200"/>
          <p14:tracePt t="22984" x="6203950" y="2863850"/>
          <p14:tracePt t="23001" x="6210300" y="2863850"/>
          <p14:tracePt t="23018" x="6216650" y="2863850"/>
          <p14:tracePt t="24294" x="6172200" y="2762250"/>
          <p14:tracePt t="24309" x="6038850" y="2616200"/>
          <p14:tracePt t="24319" x="5854700" y="2489200"/>
          <p14:tracePt t="24329" x="5746750" y="2400300"/>
          <p14:tracePt t="24341" x="5657850" y="2317750"/>
          <p14:tracePt t="24357" x="5600700" y="2254250"/>
          <p14:tracePt t="24367" x="5562600" y="2209800"/>
          <p14:tracePt t="24383" x="5530850" y="2184400"/>
          <p14:tracePt t="24401" x="5505450" y="2165350"/>
          <p14:tracePt t="24417" x="5505450" y="2159000"/>
          <p14:tracePt t="24433" x="5499100" y="2152650"/>
          <p14:tracePt t="24450" x="5492750" y="2139950"/>
          <p14:tracePt t="24467" x="5492750" y="2108200"/>
          <p14:tracePt t="24484" x="5467350" y="2038350"/>
          <p14:tracePt t="24500" x="5454650" y="2006600"/>
          <p14:tracePt t="24517" x="5448300" y="1987550"/>
          <p14:tracePt t="24533" x="5429250" y="1949450"/>
          <p14:tracePt t="24550" x="5422900" y="1930400"/>
          <p14:tracePt t="24568" x="5397500" y="1905000"/>
          <p14:tracePt t="24583" x="5391150" y="1892300"/>
          <p14:tracePt t="24601" x="5378450" y="1879600"/>
          <p14:tracePt t="24617" x="5353050" y="1854200"/>
          <p14:tracePt t="24633" x="5334000" y="1841500"/>
          <p14:tracePt t="24650" x="5314950" y="1822450"/>
          <p14:tracePt t="24667" x="5289550" y="1778000"/>
          <p14:tracePt t="24684" x="5276850" y="1765300"/>
          <p14:tracePt t="24700" x="5264150" y="1752600"/>
          <p14:tracePt t="24717" x="5264150" y="1746250"/>
          <p14:tracePt t="24733" x="5257800" y="1746250"/>
          <p14:tracePt t="24750" x="5251450" y="1746250"/>
          <p14:tracePt t="25698" x="5219700" y="1746250"/>
          <p14:tracePt t="25711" x="5175250" y="1727200"/>
          <p14:tracePt t="25723" x="5137150" y="1720850"/>
          <p14:tracePt t="25737" x="5092700" y="1708150"/>
          <p14:tracePt t="25749" x="5054600" y="1701800"/>
          <p14:tracePt t="25766" x="5003800" y="1701800"/>
          <p14:tracePt t="25783" x="4908550" y="1682750"/>
          <p14:tracePt t="25799" x="4851400" y="1676400"/>
          <p14:tracePt t="25817" x="4762500" y="1663700"/>
          <p14:tracePt t="25833" x="4724400" y="1663700"/>
          <p14:tracePt t="25849" x="4667250" y="1663700"/>
          <p14:tracePt t="25867" x="4552950" y="1663700"/>
          <p14:tracePt t="25883" x="4476750" y="1663700"/>
          <p14:tracePt t="25901" x="4362450" y="1663700"/>
          <p14:tracePt t="25916" x="4311650" y="1657350"/>
          <p14:tracePt t="25934" x="4279900" y="1651000"/>
          <p14:tracePt t="25949" x="4197350" y="1651000"/>
          <p14:tracePt t="25966" x="4159250" y="1651000"/>
          <p14:tracePt t="25983" x="4133850" y="1651000"/>
          <p14:tracePt t="26000" x="4051300" y="1644650"/>
          <p14:tracePt t="26016" x="4013200" y="1644650"/>
          <p14:tracePt t="26033" x="3937000" y="1644650"/>
          <p14:tracePt t="26049" x="3905250" y="1644650"/>
          <p14:tracePt t="26066" x="3879850" y="1644650"/>
          <p14:tracePt t="26082" x="3803650" y="1644650"/>
          <p14:tracePt t="26099" x="3765550" y="1644650"/>
          <p14:tracePt t="26117" x="3683000" y="1644650"/>
          <p14:tracePt t="26132" x="3632200" y="1644650"/>
          <p14:tracePt t="26149" x="3594100" y="1644650"/>
          <p14:tracePt t="26165" x="3486150" y="1644650"/>
          <p14:tracePt t="26182" x="3435350" y="1651000"/>
          <p14:tracePt t="26201" x="3352800" y="1663700"/>
          <p14:tracePt t="26216" x="3327400" y="1670050"/>
          <p14:tracePt t="26232" x="3295650" y="1676400"/>
          <p14:tracePt t="26250" x="3238500" y="1682750"/>
          <p14:tracePt t="26266" x="3206750" y="1689100"/>
          <p14:tracePt t="26273" x="3162300" y="1708150"/>
          <p14:tracePt t="26299" x="3092450" y="1720850"/>
          <p14:tracePt t="26316" x="3067050" y="1733550"/>
          <p14:tracePt t="26333" x="3016250" y="1746250"/>
          <p14:tracePt t="26349" x="2990850" y="1752600"/>
          <p14:tracePt t="26366" x="2978150" y="1765300"/>
          <p14:tracePt t="26383" x="2927350" y="1778000"/>
          <p14:tracePt t="26400" x="2908300" y="1803400"/>
          <p14:tracePt t="26417" x="2882900" y="1822450"/>
          <p14:tracePt t="26432" x="2870200" y="1835150"/>
          <p14:tracePt t="26449" x="2863850" y="1847850"/>
          <p14:tracePt t="26466" x="2844800" y="1885950"/>
          <p14:tracePt t="26482" x="2838450" y="1898650"/>
          <p14:tracePt t="26499" x="2832100" y="1917700"/>
          <p14:tracePt t="26516" x="2832100" y="1981200"/>
          <p14:tracePt t="26532" x="2832100" y="2038350"/>
          <p14:tracePt t="26550" x="2857500" y="2133600"/>
          <p14:tracePt t="26566" x="2882900" y="2197100"/>
          <p14:tracePt t="26582" x="2908300" y="2235200"/>
          <p14:tracePt t="26599" x="3003550" y="2324100"/>
          <p14:tracePt t="26616" x="3073400" y="2374900"/>
          <p14:tracePt t="26634" x="3200400" y="2451100"/>
          <p14:tracePt t="26650" x="3251200" y="2470150"/>
          <p14:tracePt t="26666" x="3321050" y="2501900"/>
          <p14:tracePt t="26683" x="3454400" y="2540000"/>
          <p14:tracePt t="26699" x="3530600" y="2540000"/>
          <p14:tracePt t="26715" x="3632200" y="2540000"/>
          <p14:tracePt t="26732" x="3835400" y="2559050"/>
          <p14:tracePt t="26749" x="3930650" y="2571750"/>
          <p14:tracePt t="26766" x="4108450" y="2609850"/>
          <p14:tracePt t="26782" x="4197350" y="2622550"/>
          <p14:tracePt t="26799" x="4292600" y="2628900"/>
          <p14:tracePt t="26815" x="4508500" y="2641600"/>
          <p14:tracePt t="26832" x="4603750" y="2641600"/>
          <p14:tracePt t="26850" x="4787900" y="2584450"/>
          <p14:tracePt t="26865" x="4883150" y="2552700"/>
          <p14:tracePt t="26882" x="4972050" y="2520950"/>
          <p14:tracePt t="26899" x="5162550" y="2451100"/>
          <p14:tracePt t="26915" x="5213350" y="2425700"/>
          <p14:tracePt t="26935" x="5302250" y="2368550"/>
          <p14:tracePt t="26949" x="5346700" y="2355850"/>
          <p14:tracePt t="26966" x="5359400" y="2336800"/>
          <p14:tracePt t="26982" x="5391150" y="2324100"/>
          <p14:tracePt t="26999" x="5429250" y="2273300"/>
          <p14:tracePt t="27015" x="5448300" y="2228850"/>
          <p14:tracePt t="27032" x="5473700" y="2133600"/>
          <p14:tracePt t="27049" x="5480050" y="2076450"/>
          <p14:tracePt t="27066" x="5499100" y="1993900"/>
          <p14:tracePt t="27082" x="5499100" y="1968500"/>
          <p14:tracePt t="27099" x="5499100" y="1936750"/>
          <p14:tracePt t="27116" x="5499100" y="1898650"/>
          <p14:tracePt t="27132" x="5499100" y="1892300"/>
          <p14:tracePt t="27150" x="5486400" y="1879600"/>
          <p14:tracePt t="27166" x="5480050" y="1873250"/>
          <p14:tracePt t="27182" x="5473700" y="1866900"/>
          <p14:tracePt t="27222" x="5467350" y="1860550"/>
          <p14:tracePt t="27237" x="5461000" y="1854200"/>
          <p14:tracePt t="27247" x="5461000" y="1841500"/>
          <p14:tracePt t="27260" x="5454650" y="1841500"/>
          <p14:tracePt t="27271" x="5448300" y="1835150"/>
          <p14:tracePt t="27285" x="5441950" y="1835150"/>
          <p14:tracePt t="27298" x="5435600" y="1828800"/>
          <p14:tracePt t="27331" x="5422900" y="1816100"/>
          <p14:tracePt t="27342" x="5416550" y="1809750"/>
          <p14:tracePt t="27354" x="5397500" y="1797050"/>
          <p14:tracePt t="27369" x="5384800" y="1790700"/>
          <p14:tracePt t="27382" x="5359400" y="1778000"/>
          <p14:tracePt t="27398" x="5340350" y="1765300"/>
          <p14:tracePt t="27415" x="5289550" y="1746250"/>
          <p14:tracePt t="27432" x="5257800" y="1739900"/>
          <p14:tracePt t="27449" x="5219700" y="1727200"/>
          <p14:tracePt t="27465" x="5207000" y="1720850"/>
          <p14:tracePt t="27482" x="5200650" y="1714500"/>
          <p14:tracePt t="27499" x="5181600" y="1714500"/>
          <p14:tracePt t="27515" x="5175250" y="1714500"/>
          <p14:tracePt t="27548" x="5130800" y="1708150"/>
          <p14:tracePt t="28317" x="4946650" y="1847850"/>
          <p14:tracePt t="28328" x="4711700" y="2114550"/>
          <p14:tracePt t="28340" x="4406900" y="2413000"/>
          <p14:tracePt t="28356" x="4064000" y="2705100"/>
          <p14:tracePt t="28365" x="3740150" y="3035300"/>
          <p14:tracePt t="28382" x="3460750" y="3397250"/>
          <p14:tracePt t="28399" x="2870200" y="3937000"/>
          <p14:tracePt t="28415" x="2597150" y="4197350"/>
          <p14:tracePt t="28432" x="2368550" y="4445000"/>
          <p14:tracePt t="28448" x="1962150" y="4946650"/>
          <p14:tracePt t="28465" x="1797050" y="5143500"/>
          <p14:tracePt t="28482" x="1568450" y="5416550"/>
          <p14:tracePt t="28497" x="1498600" y="5499100"/>
          <p14:tracePt t="28514" x="1435100" y="5575300"/>
          <p14:tracePt t="28532" x="1365250" y="5638800"/>
          <p14:tracePt t="28548" x="1346200" y="5664200"/>
          <p14:tracePt t="28564" x="1339850" y="5683250"/>
          <p14:tracePt t="28581" x="1327150" y="5715000"/>
          <p14:tracePt t="28598" x="1320800" y="5734050"/>
          <p14:tracePt t="28615" x="1314450" y="5746750"/>
          <p14:tracePt t="28631" x="1314450" y="5759450"/>
          <p14:tracePt t="28978" x="1212850" y="5848350"/>
          <p14:tracePt t="28989" x="1073150" y="6038850"/>
          <p14:tracePt t="29004" x="895350" y="6273800"/>
          <p14:tracePt t="30142" x="508000" y="6407150"/>
          <p14:tracePt t="30155" x="520700" y="6375400"/>
          <p14:tracePt t="30169" x="533400" y="6343650"/>
          <p14:tracePt t="30181" x="539750" y="6324600"/>
          <p14:tracePt t="30197" x="546100" y="6318250"/>
          <p14:tracePt t="30214" x="552450" y="6318250"/>
          <p14:tracePt t="30334" x="571500" y="6318250"/>
          <p14:tracePt t="30346" x="596900" y="6318250"/>
          <p14:tracePt t="30357" x="615950" y="6318250"/>
          <p14:tracePt t="30372" x="641350" y="6318250"/>
          <p14:tracePt t="30386" x="660400" y="6318250"/>
          <p14:tracePt t="30398" x="673100" y="6330950"/>
          <p14:tracePt t="30415" x="692150" y="6343650"/>
          <p14:tracePt t="30431" x="717550" y="6381750"/>
          <p14:tracePt t="30447" x="730250" y="6400800"/>
          <p14:tracePt t="30465" x="768350" y="6457950"/>
          <p14:tracePt t="30480" x="781050" y="6470650"/>
          <p14:tracePt t="30498" x="806450" y="6489700"/>
          <p14:tracePt t="37794" x="2362200" y="4743450"/>
          <p14:tracePt t="37811" x="2609850" y="4476750"/>
          <p14:tracePt t="37827" x="2705100" y="4387850"/>
          <p14:tracePt t="37845" x="2819400" y="4324350"/>
          <p14:tracePt t="37860" x="2851150" y="4318000"/>
          <p14:tracePt t="38496" x="2749550" y="4375150"/>
          <p14:tracePt t="38510" x="2654300" y="4470400"/>
          <p14:tracePt t="38527" x="2578100" y="4578350"/>
          <p14:tracePt t="38543" x="2381250" y="4787900"/>
          <p14:tracePt t="38560" x="2286000" y="4921250"/>
          <p14:tracePt t="38577" x="2038350" y="5264150"/>
          <p14:tracePt t="38904" x="1136650" y="6451600"/>
          <p14:tracePt t="38926" x="1111250" y="6470650"/>
          <p14:tracePt t="38943" x="1073150" y="6496050"/>
          <p14:tracePt t="42398" x="0" y="0"/>
        </p14:tracePtLst>
        <p14:tracePtLst>
          <p14:tracePt t="52552" x="965200" y="4889500"/>
          <p14:tracePt t="53458" x="965200" y="4959350"/>
          <p14:tracePt t="53470" x="939800" y="5060950"/>
          <p14:tracePt t="53482" x="920750" y="5187950"/>
          <p14:tracePt t="53495" x="920750" y="5289550"/>
          <p14:tracePt t="53508" x="908050" y="5378450"/>
          <p14:tracePt t="53519" x="889000" y="5461000"/>
          <p14:tracePt t="53536" x="889000" y="5537200"/>
          <p14:tracePt t="53554" x="869950" y="5689600"/>
          <p14:tracePt t="53569" x="863600" y="5746750"/>
          <p14:tracePt t="53586" x="863600" y="5784850"/>
          <p14:tracePt t="53602" x="850900" y="5829300"/>
          <p14:tracePt t="53619" x="844550" y="5848350"/>
          <p14:tracePt t="53635" x="844550" y="5854700"/>
          <p14:tracePt t="53652" x="844550" y="5861050"/>
          <p14:tracePt t="53669" x="844550" y="5867400"/>
          <p14:tracePt t="53686" x="838200" y="5873750"/>
          <p14:tracePt t="53702" x="838200" y="5886450"/>
          <p14:tracePt t="53719" x="838200" y="5899150"/>
          <p14:tracePt t="53735" x="838200" y="5924550"/>
          <p14:tracePt t="53752" x="838200" y="5937250"/>
          <p14:tracePt t="53769" x="844550" y="5962650"/>
          <p14:tracePt t="53793" x="850900" y="5975350"/>
          <p14:tracePt t="53806" x="850900" y="6000750"/>
          <p14:tracePt t="53819" x="850900" y="6019800"/>
          <p14:tracePt t="53836" x="857250" y="6038850"/>
          <p14:tracePt t="53853" x="857250" y="6089650"/>
          <p14:tracePt t="53869" x="857250" y="6108700"/>
          <p14:tracePt t="53885" x="857250" y="6127750"/>
          <p14:tracePt t="53902" x="857250" y="6159500"/>
          <p14:tracePt t="53919" x="857250" y="6178550"/>
          <p14:tracePt t="53935" x="857250" y="6184900"/>
          <p14:tracePt t="53952" x="857250" y="6203950"/>
          <p14:tracePt t="53968" x="857250" y="6210300"/>
          <p14:tracePt t="53985" x="857250" y="6216650"/>
          <p14:tracePt t="54002" x="857250" y="6223000"/>
          <p14:tracePt t="55334" x="1111250" y="6045200"/>
          <p14:tracePt t="55347" x="1524000" y="5784850"/>
          <p14:tracePt t="55358" x="1981200" y="5499100"/>
          <p14:tracePt t="55373" x="2451100" y="5143500"/>
          <p14:tracePt t="55385" x="2851150" y="4787900"/>
          <p14:tracePt t="55402" x="3238500" y="4508500"/>
          <p14:tracePt t="55418" x="3771900" y="4076700"/>
          <p14:tracePt t="55435" x="3937000" y="3937000"/>
          <p14:tracePt t="55452" x="4032250" y="3841750"/>
          <p14:tracePt t="55455" x="4089400" y="3790950"/>
          <p14:tracePt t="55468" x="4133850" y="3765550"/>
          <p14:tracePt t="55485" x="4159250" y="3752850"/>
          <p14:tracePt t="55502" x="4165600" y="3746500"/>
          <p14:tracePt t="55518" x="4171950" y="3746500"/>
          <p14:tracePt t="55541" x="4171950" y="3765550"/>
          <p14:tracePt t="56115" x="4083050" y="3867150"/>
          <p14:tracePt t="56127" x="3911600" y="4019550"/>
          <p14:tracePt t="56140" x="3714750" y="4216400"/>
          <p14:tracePt t="56152" x="3448050" y="4432300"/>
          <p14:tracePt t="56168" x="3175000" y="4692650"/>
          <p14:tracePt t="56186" x="2628900" y="5283200"/>
          <p14:tracePt t="56201" x="2413000" y="5492750"/>
          <p14:tracePt t="56218" x="2247900" y="5613400"/>
          <p14:tracePt t="56235" x="2038350" y="5842000"/>
          <p14:tracePt t="56251" x="1936750" y="6000750"/>
          <p14:tracePt t="56268" x="1828800" y="6159500"/>
          <p14:tracePt t="56284" x="1701800" y="6343650"/>
          <p14:tracePt t="56301" x="1663700" y="6426200"/>
          <p14:tracePt t="6084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84745"/>
            <a:ext cx="9448800" cy="6917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99144"/>
            <a:ext cx="9448800" cy="38325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4746"/>
            <a:ext cx="9448800" cy="485029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6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3"/>
    </mc:Choice>
    <mc:Fallback xmlns="">
      <p:transition spd="slow" advTm="21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5104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9833"/>
            <a:ext cx="9448800" cy="16781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3" y="1423284"/>
            <a:ext cx="9708542" cy="4508390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2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4"/>
    </mc:Choice>
    <mc:Fallback xmlns="">
      <p:transition spd="slow" advTm="14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3405"/>
            <a:ext cx="9448800" cy="4092713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2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6"/>
    </mc:Choice>
    <mc:Fallback xmlns="">
      <p:transition spd="slow" advTm="20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78</TotalTime>
  <Words>2</Words>
  <Application>Microsoft Office PowerPoint</Application>
  <PresentationFormat>Widescreen</PresentationFormat>
  <Paragraphs>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 ESSENCE</vt:lpstr>
      <vt:lpstr>Arial</vt:lpstr>
      <vt:lpstr>Century Gothic</vt:lpstr>
      <vt:lpstr>Vapor Trail</vt:lpstr>
      <vt:lpstr>Energy operator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 KHARATMOL</dc:creator>
  <cp:lastModifiedBy>RAJESH KHARATMOL</cp:lastModifiedBy>
  <cp:revision>8</cp:revision>
  <dcterms:created xsi:type="dcterms:W3CDTF">2020-07-31T15:04:18Z</dcterms:created>
  <dcterms:modified xsi:type="dcterms:W3CDTF">2021-09-23T02:50:06Z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4019949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