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28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0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9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65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48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D8D275-4404-4A3C-8C0A-031F70C51217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B7DDC0-524F-4277-91E0-6B917B773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Electrolytic conductivity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Lecture-6</a:t>
            </a:r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0070C0"/>
                </a:solidFill>
              </a:rPr>
              <a:t>equivalent conductance at infinite dilution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4" y="898497"/>
            <a:ext cx="10474533" cy="54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739472"/>
            <a:ext cx="9920475" cy="58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22351"/>
            <a:ext cx="10396882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" y="1160889"/>
            <a:ext cx="11274950" cy="52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>Thank you……..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</TotalTime>
  <Words>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Electrolytic conductivity</vt:lpstr>
      <vt:lpstr>PowerPoint Presentation</vt:lpstr>
      <vt:lpstr>PowerPoint Presentation</vt:lpstr>
      <vt:lpstr>PowerPoint Presentation</vt:lpstr>
      <vt:lpstr>PowerPoint Presentation</vt:lpstr>
      <vt:lpstr>  Thank you……..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Electrolytic conductivity</dc:title>
  <dc:creator>RAJESH KHARATMOL</dc:creator>
  <cp:lastModifiedBy>RAJESH KHARATMOL</cp:lastModifiedBy>
  <cp:revision>4</cp:revision>
  <dcterms:created xsi:type="dcterms:W3CDTF">2020-11-16T06:25:38Z</dcterms:created>
  <dcterms:modified xsi:type="dcterms:W3CDTF">2020-11-16T07:24:14Z</dcterms:modified>
</cp:coreProperties>
</file>