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23/09/2021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017768"/>
            <a:ext cx="8915399" cy="207528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Electrochemistry Numerical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Lecture 2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673503"/>
            <a:ext cx="8915399" cy="2230159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Prof. </a:t>
            </a:r>
            <a:r>
              <a:rPr lang="en-US" b="1" dirty="0">
                <a:solidFill>
                  <a:srgbClr val="00B050"/>
                </a:solidFill>
              </a:rPr>
              <a:t>R</a:t>
            </a:r>
            <a:r>
              <a:rPr lang="en-US" b="1" dirty="0" smtClean="0">
                <a:solidFill>
                  <a:srgbClr val="00B050"/>
                </a:solidFill>
              </a:rPr>
              <a:t>ajesh M Kharatmol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Dept. of Chemistry, RSBM Aundh 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022" y="3609892"/>
            <a:ext cx="4438650" cy="221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5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In this lecture we will learn…..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How to calculate Molar conductance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How to calculate Equivalent conductance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When Specific conductance &amp; specific resistance is </a:t>
            </a:r>
            <a:r>
              <a:rPr lang="en-US" sz="2400" b="1" dirty="0">
                <a:solidFill>
                  <a:srgbClr val="C00000"/>
                </a:solidFill>
              </a:rPr>
              <a:t>G</a:t>
            </a:r>
            <a:r>
              <a:rPr lang="en-US" sz="2400" b="1" dirty="0" smtClean="0">
                <a:solidFill>
                  <a:srgbClr val="C00000"/>
                </a:solidFill>
              </a:rPr>
              <a:t>iven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2976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Numerical-2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901" y="1868557"/>
            <a:ext cx="9365712" cy="296534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60701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8089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Solution…..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678" y="1590261"/>
            <a:ext cx="9191706" cy="4321589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59042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998" y="624110"/>
            <a:ext cx="8165989" cy="5287740"/>
          </a:xfrm>
        </p:spPr>
      </p:pic>
    </p:spTree>
    <p:extLst>
      <p:ext uri="{BB962C8B-B14F-4D97-AF65-F5344CB8AC3E}">
        <p14:creationId xmlns:p14="http://schemas.microsoft.com/office/powerpoint/2010/main" val="16130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81" y="624110"/>
            <a:ext cx="8046720" cy="5287740"/>
          </a:xfrm>
        </p:spPr>
      </p:pic>
    </p:spTree>
    <p:extLst>
      <p:ext uri="{BB962C8B-B14F-4D97-AF65-F5344CB8AC3E}">
        <p14:creationId xmlns:p14="http://schemas.microsoft.com/office/powerpoint/2010/main" val="292633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Numerical 3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21" y="1844703"/>
            <a:ext cx="9548592" cy="2855096"/>
          </a:xfrm>
        </p:spPr>
      </p:pic>
    </p:spTree>
    <p:extLst>
      <p:ext uri="{BB962C8B-B14F-4D97-AF65-F5344CB8AC3E}">
        <p14:creationId xmlns:p14="http://schemas.microsoft.com/office/powerpoint/2010/main" val="72263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Solution…..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39" y="1296063"/>
            <a:ext cx="7917907" cy="4615787"/>
          </a:xfrm>
        </p:spPr>
      </p:pic>
    </p:spTree>
    <p:extLst>
      <p:ext uri="{BB962C8B-B14F-4D97-AF65-F5344CB8AC3E}">
        <p14:creationId xmlns:p14="http://schemas.microsoft.com/office/powerpoint/2010/main" val="37545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46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Electrochemistry Numerical  Lecture 2</vt:lpstr>
      <vt:lpstr>In this lecture we will learn…..</vt:lpstr>
      <vt:lpstr>Numerical-2</vt:lpstr>
      <vt:lpstr>Solution…..</vt:lpstr>
      <vt:lpstr>PowerPoint Presentation</vt:lpstr>
      <vt:lpstr>PowerPoint Presentation</vt:lpstr>
      <vt:lpstr>Numerical 3</vt:lpstr>
      <vt:lpstr>Solution…..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Electrochemistry Numerical  Lecture 2</dc:title>
  <dc:creator>RAJESH KHARATMOL</dc:creator>
  <cp:lastModifiedBy>RAJESH KHARATMOL</cp:lastModifiedBy>
  <cp:revision>8</cp:revision>
  <dcterms:created xsi:type="dcterms:W3CDTF">2020-06-01T14:31:25Z</dcterms:created>
  <dcterms:modified xsi:type="dcterms:W3CDTF">2021-09-23T02:42:17Z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260654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S9.1.0</vt:lpwstr>
  </property>
</Properties>
</file>